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4660"/>
  </p:normalViewPr>
  <p:slideViewPr>
    <p:cSldViewPr>
      <p:cViewPr>
        <p:scale>
          <a:sx n="76" d="100"/>
          <a:sy n="76" d="100"/>
        </p:scale>
        <p:origin x="-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9178-38D9-4B9E-8B7D-504FAA3328F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FF43-8E81-4433-9F38-2F19DC3CC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470025"/>
          </a:xfrm>
        </p:spPr>
        <p:txBody>
          <a:bodyPr>
            <a:noAutofit/>
          </a:bodyPr>
          <a:lstStyle/>
          <a:p>
            <a:r>
              <a:rPr lang="ru-RU" sz="6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Пищевая промышленность</a:t>
            </a:r>
            <a:endParaRPr lang="ru-RU" sz="6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021688" cy="2636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производства хлеба используют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пшеничную, ржаную, кукурузную, гречневую муку.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Добавляют дрожжи, соль, соду.</a:t>
            </a:r>
          </a:p>
          <a:p>
            <a:pPr algn="ctr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Основной фактор размещения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хлебозаводов – </a:t>
            </a:r>
            <a:r>
              <a:rPr lang="ru-RU" sz="2900" b="1" i="1" u="sng" dirty="0" smtClean="0">
                <a:latin typeface="Times New Roman" pitchFamily="18" charset="0"/>
                <a:cs typeface="Times New Roman" pitchFamily="18" charset="0"/>
              </a:rPr>
              <a:t>потребительский</a:t>
            </a:r>
            <a:r>
              <a:rPr lang="ru-RU" sz="29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allery_146_15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36912"/>
            <a:ext cx="2880320" cy="400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allpapers_78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564904"/>
            <a:ext cx="5436096" cy="407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Пищевая промышленность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совокупность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производств пищевых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продуктов в готовом виде или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виде полуфабрикатов,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также табачных изделий.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Отраслевая структура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пищевой промышленности:</a:t>
            </a:r>
          </a:p>
          <a:p>
            <a:pPr algn="ctr">
              <a:buNone/>
            </a:pPr>
            <a:endParaRPr lang="ru-RU" sz="4000" dirty="0" smtClean="0"/>
          </a:p>
          <a:p>
            <a:pPr marL="514350" indent="-514350" algn="just">
              <a:buAutoNum type="arabicPeriod"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Пищевкусовая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промышленность</a:t>
            </a:r>
          </a:p>
          <a:p>
            <a:pPr marL="514350" indent="-514350" algn="just">
              <a:buAutoNum type="arabicPeriod"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Мясная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промышленность</a:t>
            </a:r>
          </a:p>
          <a:p>
            <a:pPr marL="514350" indent="-514350" algn="just">
              <a:buAutoNum type="arabicPeriod"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Молочная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промышленность</a:t>
            </a:r>
          </a:p>
          <a:p>
            <a:pPr marL="514350" indent="-514350" algn="just">
              <a:buAutoNum type="arabicPeriod"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Рыбная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промышленность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Пищевкусовая промышленность: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Сахарная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Хлебопекарная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Кондитерская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Макаронная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Мукомольно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- крупяная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Тонизирующая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Соляная</a:t>
            </a:r>
          </a:p>
          <a:p>
            <a:pPr algn="ctr">
              <a:buNone/>
            </a:pP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Ликеро-водочная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Дрожжевая</a:t>
            </a: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Производство растительного масла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278092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Сахарная промышленность – </a:t>
            </a: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отрасль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пищевой промышленности,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специализирующаяся на производстве белого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сахара-песка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из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сахарной свеклы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сахарного тростника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62346.jpeg"/>
          <p:cNvPicPr>
            <a:picLocks noChangeAspect="1"/>
          </p:cNvPicPr>
          <p:nvPr/>
        </p:nvPicPr>
        <p:blipFill>
          <a:blip r:embed="rId3" cstate="print"/>
          <a:srcRect l="11413" r="11413"/>
          <a:stretch>
            <a:fillRect/>
          </a:stretch>
        </p:blipFill>
        <p:spPr>
          <a:xfrm>
            <a:off x="0" y="2276872"/>
            <a:ext cx="5220072" cy="4581128"/>
          </a:xfrm>
          <a:prstGeom prst="rect">
            <a:avLst/>
          </a:prstGeom>
        </p:spPr>
      </p:pic>
      <p:pic>
        <p:nvPicPr>
          <p:cNvPr id="9" name="Рисунок 8" descr="сахарный трост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276872"/>
            <a:ext cx="4716016" cy="4549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840" y="0"/>
            <a:ext cx="884116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сахарной промышленности также относятся предприятия по производству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сахара-рафинада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сахара-песка.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0528" y="5715000"/>
            <a:ext cx="9505056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Сахарорафинадный завод фирмы «Домино» 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Бруклине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сахарной фабрике 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Буа-Руж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Реюньон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5608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Хлебопекарная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промышленность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отрасль пищевой промышленности,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вырабатывающая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сорта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хлебобулочных и бараночных изделий, лечебных и диетических хлебных изделий, сдобных и простых сухарей.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65474683b864abaad9881eb97e2a6ae8a96de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E7A3A-430E-4CE3-9DD8-8D1A608CC87E}"/>
</file>

<file path=customXml/itemProps2.xml><?xml version="1.0" encoding="utf-8"?>
<ds:datastoreItem xmlns:ds="http://schemas.openxmlformats.org/officeDocument/2006/customXml" ds:itemID="{9CD95C6E-D381-4B5D-A589-4877037F91EF}"/>
</file>

<file path=customXml/itemProps3.xml><?xml version="1.0" encoding="utf-8"?>
<ds:datastoreItem xmlns:ds="http://schemas.openxmlformats.org/officeDocument/2006/customXml" ds:itemID="{9C93C0D9-82FE-4E1C-98FA-5BD25C5D626A}"/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Пищевая промышленность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Сахарорафинадный завод фирмы «Домино»  в Бруклине</vt:lpstr>
      <vt:lpstr>На сахарной фабрике  в Буа-Руж, Реюньон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Пищевая промышленность</dc:title>
  <dc:creator>Пользователь</dc:creator>
  <cp:lastModifiedBy>Admin</cp:lastModifiedBy>
  <cp:revision>78</cp:revision>
  <dcterms:created xsi:type="dcterms:W3CDTF">2013-11-13T13:26:25Z</dcterms:created>
  <dcterms:modified xsi:type="dcterms:W3CDTF">2014-05-07T17:26:55Z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